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4" r:id="rId6"/>
    <p:sldId id="269" r:id="rId7"/>
    <p:sldId id="260" r:id="rId8"/>
    <p:sldId id="261" r:id="rId9"/>
    <p:sldId id="265" r:id="rId10"/>
    <p:sldId id="268" r:id="rId11"/>
    <p:sldId id="262" r:id="rId12"/>
    <p:sldId id="266" r:id="rId13"/>
    <p:sldId id="263" r:id="rId14"/>
    <p:sldId id="267" r:id="rId1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2922"/>
    <a:srgbClr val="E6373C"/>
    <a:srgbClr val="F40000"/>
    <a:srgbClr val="DF0000"/>
    <a:srgbClr val="F10000"/>
    <a:srgbClr val="E80000"/>
    <a:srgbClr val="AA0000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25" autoAdjust="0"/>
    <p:restoredTop sz="94624" autoAdjust="0"/>
  </p:normalViewPr>
  <p:slideViewPr>
    <p:cSldViewPr>
      <p:cViewPr varScale="1">
        <p:scale>
          <a:sx n="69" d="100"/>
          <a:sy n="69" d="100"/>
        </p:scale>
        <p:origin x="6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1523B-1F4E-4D5C-88AC-F73C979CC84B}" type="datetimeFigureOut">
              <a:rPr lang="sk-SK" smtClean="0"/>
              <a:t>5. 5. 2021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CB3CF-0B07-4DFC-851A-1A8F01676C7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12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CB3CF-0B07-4DFC-851A-1A8F01676C79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8104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ECB3CF-0B07-4DFC-851A-1A8F01676C79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3552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D750-2C0C-4AB3-B378-D28068D29684}" type="datetimeFigureOut">
              <a:rPr lang="sk-SK" smtClean="0"/>
              <a:t>5. 5. 2021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4CFC-3DFF-4E4D-8219-33B40BBE1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920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30" advClick="0" advTm="130">
        <p:fade/>
      </p:transition>
    </mc:Choice>
    <mc:Fallback xmlns="">
      <p:transition advClick="0" advTm="13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D750-2C0C-4AB3-B378-D28068D29684}" type="datetimeFigureOut">
              <a:rPr lang="sk-SK" smtClean="0"/>
              <a:t>5. 5. 2021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4CFC-3DFF-4E4D-8219-33B40BBE1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35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30" advClick="0" advTm="130">
        <p:fade/>
      </p:transition>
    </mc:Choice>
    <mc:Fallback xmlns="">
      <p:transition advClick="0" advTm="13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D750-2C0C-4AB3-B378-D28068D29684}" type="datetimeFigureOut">
              <a:rPr lang="sk-SK" smtClean="0"/>
              <a:t>5. 5. 2021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4CFC-3DFF-4E4D-8219-33B40BBE1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937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30" advClick="0" advTm="130">
        <p:fade/>
      </p:transition>
    </mc:Choice>
    <mc:Fallback xmlns="">
      <p:transition advClick="0" advTm="13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D750-2C0C-4AB3-B378-D28068D29684}" type="datetimeFigureOut">
              <a:rPr lang="sk-SK" smtClean="0"/>
              <a:t>5. 5. 2021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4CFC-3DFF-4E4D-8219-33B40BBE1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277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30" advClick="0" advTm="130">
        <p:fade/>
      </p:transition>
    </mc:Choice>
    <mc:Fallback xmlns="">
      <p:transition advClick="0" advTm="13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D750-2C0C-4AB3-B378-D28068D29684}" type="datetimeFigureOut">
              <a:rPr lang="sk-SK" smtClean="0"/>
              <a:t>5. 5. 2021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4CFC-3DFF-4E4D-8219-33B40BBE1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166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30" advClick="0" advTm="130">
        <p:fade/>
      </p:transition>
    </mc:Choice>
    <mc:Fallback xmlns="">
      <p:transition advClick="0" advTm="13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D750-2C0C-4AB3-B378-D28068D29684}" type="datetimeFigureOut">
              <a:rPr lang="sk-SK" smtClean="0"/>
              <a:t>5. 5. 2021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4CFC-3DFF-4E4D-8219-33B40BBE1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77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30" advClick="0" advTm="130">
        <p:fade/>
      </p:transition>
    </mc:Choice>
    <mc:Fallback xmlns="">
      <p:transition advClick="0" advTm="13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D750-2C0C-4AB3-B378-D28068D29684}" type="datetimeFigureOut">
              <a:rPr lang="sk-SK" smtClean="0"/>
              <a:t>5. 5. 2021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4CFC-3DFF-4E4D-8219-33B40BBE1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32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30" advClick="0" advTm="130">
        <p:fade/>
      </p:transition>
    </mc:Choice>
    <mc:Fallback xmlns="">
      <p:transition advClick="0" advTm="13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D750-2C0C-4AB3-B378-D28068D29684}" type="datetimeFigureOut">
              <a:rPr lang="sk-SK" smtClean="0"/>
              <a:t>5. 5. 2021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4CFC-3DFF-4E4D-8219-33B40BBE1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142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30" advClick="0" advTm="130">
        <p:fade/>
      </p:transition>
    </mc:Choice>
    <mc:Fallback xmlns="">
      <p:transition advClick="0" advTm="13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D750-2C0C-4AB3-B378-D28068D29684}" type="datetimeFigureOut">
              <a:rPr lang="sk-SK" smtClean="0"/>
              <a:t>5. 5. 2021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4CFC-3DFF-4E4D-8219-33B40BBE1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847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30" advClick="0" advTm="130">
        <p:fade/>
      </p:transition>
    </mc:Choice>
    <mc:Fallback xmlns="">
      <p:transition advClick="0" advTm="13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D750-2C0C-4AB3-B378-D28068D29684}" type="datetimeFigureOut">
              <a:rPr lang="sk-SK" smtClean="0"/>
              <a:t>5. 5. 2021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4CFC-3DFF-4E4D-8219-33B40BBE1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711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30" advClick="0" advTm="130">
        <p:fade/>
      </p:transition>
    </mc:Choice>
    <mc:Fallback xmlns="">
      <p:transition advClick="0" advTm="13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D750-2C0C-4AB3-B378-D28068D29684}" type="datetimeFigureOut">
              <a:rPr lang="sk-SK" smtClean="0"/>
              <a:t>5. 5. 2021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84CFC-3DFF-4E4D-8219-33B40BBE1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817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30" advClick="0" advTm="130">
        <p:fade/>
      </p:transition>
    </mc:Choice>
    <mc:Fallback xmlns="">
      <p:transition advClick="0" advTm="13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66CC"/>
            </a:gs>
            <a:gs pos="50000">
              <a:srgbClr val="FF99FF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3D750-2C0C-4AB3-B378-D28068D29684}" type="datetimeFigureOut">
              <a:rPr lang="sk-SK" smtClean="0"/>
              <a:t>5. 5. 2021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84CFC-3DFF-4E4D-8219-33B40BBE1D4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6155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30" advClick="0" advTm="130">
        <p:fade/>
      </p:transition>
    </mc:Choice>
    <mc:Fallback xmlns="">
      <p:transition advClick="0" advTm="13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292355"/>
            <a:ext cx="8064896" cy="1752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sk-SK" sz="3600" b="1" dirty="0" err="1">
                <a:solidFill>
                  <a:schemeClr val="bg1">
                    <a:lumMod val="95000"/>
                  </a:schemeClr>
                </a:solidFill>
              </a:rPr>
              <a:t>Anyukámat</a:t>
            </a:r>
            <a:r>
              <a:rPr lang="sk-SK" sz="36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sk-SK" sz="3600" b="1" dirty="0" err="1">
                <a:solidFill>
                  <a:schemeClr val="bg1">
                    <a:lumMod val="95000"/>
                  </a:schemeClr>
                </a:solidFill>
              </a:rPr>
              <a:t>nagymamámat</a:t>
            </a:r>
            <a:r>
              <a:rPr lang="sk-SK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sk-SK" sz="3600" b="1" dirty="0" err="1">
                <a:solidFill>
                  <a:schemeClr val="bg1">
                    <a:lumMod val="95000"/>
                  </a:schemeClr>
                </a:solidFill>
              </a:rPr>
              <a:t>Anyák</a:t>
            </a:r>
            <a:r>
              <a:rPr lang="sk-SK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sk-SK" sz="3600" b="1" dirty="0" err="1">
                <a:solidFill>
                  <a:schemeClr val="bg1">
                    <a:lumMod val="95000"/>
                  </a:schemeClr>
                </a:solidFill>
              </a:rPr>
              <a:t>napján</a:t>
            </a:r>
            <a:r>
              <a:rPr lang="sk-SK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sk-SK" sz="3600" b="1" dirty="0" err="1">
                <a:solidFill>
                  <a:schemeClr val="bg1">
                    <a:lumMod val="95000"/>
                  </a:schemeClr>
                </a:solidFill>
              </a:rPr>
              <a:t>tiszta</a:t>
            </a:r>
            <a:r>
              <a:rPr lang="sk-SK" sz="36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sk-SK" sz="3600" b="1" dirty="0" err="1">
                <a:solidFill>
                  <a:schemeClr val="bg1">
                    <a:lumMod val="95000"/>
                  </a:schemeClr>
                </a:solidFill>
              </a:rPr>
              <a:t>szívb</a:t>
            </a:r>
            <a:r>
              <a:rPr lang="hu-HU" sz="3600" b="1" dirty="0" err="1">
                <a:solidFill>
                  <a:schemeClr val="bg1">
                    <a:lumMod val="95000"/>
                  </a:schemeClr>
                </a:solidFill>
              </a:rPr>
              <a:t>ől</a:t>
            </a:r>
            <a:r>
              <a:rPr lang="hu-HU" sz="3600" b="1" dirty="0">
                <a:solidFill>
                  <a:schemeClr val="bg1">
                    <a:lumMod val="95000"/>
                  </a:schemeClr>
                </a:solidFill>
              </a:rPr>
              <a:t> köszöntöm.</a:t>
            </a:r>
            <a:endParaRPr lang="sk-SK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7" name="Picture 3" descr="C:\Users\Hlivy22\AppData\Local\Microsoft\Windows\INetCache\IE\0FAHR15Q\heart-of-dots-vector-clipart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63" y="1843411"/>
            <a:ext cx="61903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371072" y="4437112"/>
            <a:ext cx="1656183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200" b="1" dirty="0" err="1">
                <a:solidFill>
                  <a:srgbClr val="F10000"/>
                </a:solidFill>
              </a:rPr>
              <a:t>Zsófika</a:t>
            </a:r>
            <a:endParaRPr lang="sk-SK" sz="2800" b="1" dirty="0">
              <a:solidFill>
                <a:srgbClr val="F10000"/>
              </a:solidFill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6660232" y="4994124"/>
            <a:ext cx="1656184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sk-SK" sz="3200" b="1" dirty="0" err="1">
                <a:solidFill>
                  <a:srgbClr val="DF0000"/>
                </a:solidFill>
              </a:rPr>
              <a:t>Norbika</a:t>
            </a:r>
            <a:endParaRPr lang="sk-SK" sz="2400" b="1" dirty="0">
              <a:solidFill>
                <a:srgbClr val="DF0000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371073" y="1969886"/>
            <a:ext cx="151216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200" b="1" dirty="0" err="1">
                <a:solidFill>
                  <a:schemeClr val="bg1">
                    <a:lumMod val="95000"/>
                  </a:schemeClr>
                </a:solidFill>
              </a:rPr>
              <a:t>Vikike</a:t>
            </a:r>
            <a:endParaRPr lang="sk-SK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7292493" y="1947886"/>
            <a:ext cx="1850280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>
                    <a:lumMod val="95000"/>
                  </a:schemeClr>
                </a:solidFill>
              </a:rPr>
              <a:t>Matyika</a:t>
            </a:r>
            <a:endParaRPr lang="sk-SK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2267744" y="5805264"/>
            <a:ext cx="151216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200" b="1" dirty="0" err="1">
                <a:solidFill>
                  <a:srgbClr val="E80000"/>
                </a:solidFill>
              </a:rPr>
              <a:t>Ricsike</a:t>
            </a:r>
            <a:endParaRPr lang="sk-SK" b="1" dirty="0">
              <a:solidFill>
                <a:srgbClr val="E80000"/>
              </a:solidFill>
            </a:endParaRPr>
          </a:p>
        </p:txBody>
      </p:sp>
      <p:pic>
        <p:nvPicPr>
          <p:cNvPr id="4" name="halasz judit anyák napján">
            <a:hlinkClick r:id="" action="ppaction://media"/>
            <a:extLst>
              <a:ext uri="{FF2B5EF4-FFF2-40B4-BE49-F238E27FC236}">
                <a16:creationId xmlns:a16="http://schemas.microsoft.com/office/drawing/2014/main" id="{AF25EAC6-F798-4847-A59D-BFE734F8C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32656" y="1014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5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000"/>
    </mc:Choice>
    <mc:Fallback xmlns="">
      <p:transition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/>
      <p:bldP spid="11" grpId="0"/>
      <p:bldP spid="13" grpId="0"/>
      <p:bldP spid="14" grpId="0"/>
    </p:bldLst>
  </p:timing>
  <p:extLst>
    <p:ext uri="{E180D4A7-C9FB-4DFB-919C-405C955672EB}">
      <p14:showEvtLst xmlns:p14="http://schemas.microsoft.com/office/powerpoint/2010/main">
        <p14:playEvt time="1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5E51368-79F3-4905-BAB9-640DCA3641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252" y="692696"/>
            <a:ext cx="2463738" cy="3284984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14FA306-F0CE-45AD-B20E-E810452E4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9" y="3538746"/>
            <a:ext cx="2463738" cy="3284984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FD592587-82AA-4B08-ABD1-18B5D6CDF4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432446"/>
            <a:ext cx="2463738" cy="328498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0E3A861E-D52D-44D0-A1AE-F829945502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45" y="144016"/>
            <a:ext cx="2463738" cy="3284984"/>
          </a:xfrm>
          <a:prstGeom prst="rect">
            <a:avLst/>
          </a:prstGeom>
        </p:spPr>
      </p:pic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D24E3555-4F81-444F-94FA-67A965BF9E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8852"/>
            <a:ext cx="2463738" cy="32849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027EFB-902D-4151-99D0-55D191771753}"/>
              </a:ext>
            </a:extLst>
          </p:cNvPr>
          <p:cNvSpPr/>
          <p:nvPr/>
        </p:nvSpPr>
        <p:spPr>
          <a:xfrm>
            <a:off x="2703658" y="4437112"/>
            <a:ext cx="3528392" cy="1200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7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Az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élethez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</a:rPr>
              <a:t>nincs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használati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útmutató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, de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szerencsére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van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egy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anyukám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75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276"/>
    </mc:Choice>
    <mc:Fallback xmlns="">
      <p:transition advClick="0" advTm="11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71" y="3903721"/>
            <a:ext cx="3515882" cy="26369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" y="4005064"/>
            <a:ext cx="3419872" cy="25649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79" y="3140968"/>
            <a:ext cx="2082097" cy="27739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837">
            <a:off x="-1394007" y="449548"/>
            <a:ext cx="3960440" cy="27882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50799"/>
            <a:ext cx="5690335" cy="28728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020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015"/>
    </mc:Choice>
    <mc:Fallback xmlns="">
      <p:transition advClick="0" advTm="11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764704"/>
            <a:ext cx="4756366" cy="532833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00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866"/>
    </mc:Choice>
    <mc:Fallback xmlns="">
      <p:transition advClick="0" advTm="986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07042"/>
            <a:ext cx="3901764" cy="292632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6001">
            <a:off x="1289621" y="3413975"/>
            <a:ext cx="2021577" cy="31169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4939">
            <a:off x="6198948" y="276585"/>
            <a:ext cx="1787607" cy="33102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0809"/>
            <a:ext cx="3672408" cy="27543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76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301"/>
    </mc:Choice>
    <mc:Fallback xmlns="">
      <p:transition advClick="0" advTm="13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livy22\AppData\Local\Microsoft\Windows\INetCache\IE\QL9Q9H5N\heart-3169275_960_72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55032"/>
            <a:ext cx="60960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898607" y="127805"/>
            <a:ext cx="7416824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sz="4800" b="1" dirty="0" err="1">
                <a:solidFill>
                  <a:schemeClr val="bg1">
                    <a:lumMod val="95000"/>
                  </a:schemeClr>
                </a:solidFill>
              </a:rPr>
              <a:t>Nagyon</a:t>
            </a:r>
            <a:r>
              <a:rPr lang="sk-SK" sz="4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sk-SK" sz="4800" b="1" dirty="0" err="1">
                <a:solidFill>
                  <a:schemeClr val="bg1">
                    <a:lumMod val="95000"/>
                  </a:schemeClr>
                </a:solidFill>
              </a:rPr>
              <a:t>szeretlek</a:t>
            </a:r>
            <a:r>
              <a:rPr lang="sk-SK" sz="4800" b="1" dirty="0">
                <a:solidFill>
                  <a:schemeClr val="bg1">
                    <a:lumMod val="95000"/>
                  </a:schemeClr>
                </a:solidFill>
              </a:rPr>
              <a:t> ANYUKÁM!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1931962" y="5814329"/>
            <a:ext cx="5280076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4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E6373C"/>
                </a:solidFill>
              </a:rPr>
              <a:t>K</a:t>
            </a:r>
            <a:r>
              <a:rPr lang="hu-HU" dirty="0" err="1">
                <a:solidFill>
                  <a:srgbClr val="E6373C"/>
                </a:solidFill>
              </a:rPr>
              <a:t>öszönöm</a:t>
            </a:r>
            <a:r>
              <a:rPr lang="hu-HU" dirty="0">
                <a:solidFill>
                  <a:srgbClr val="E6373C"/>
                </a:solidFill>
              </a:rPr>
              <a:t>, mit elmondani sem lehet</a:t>
            </a:r>
            <a:r>
              <a:rPr lang="sk-SK" dirty="0">
                <a:solidFill>
                  <a:srgbClr val="E6373C"/>
                </a:solidFill>
              </a:rPr>
              <a:t>!</a:t>
            </a:r>
            <a:r>
              <a:rPr lang="hu-HU" dirty="0">
                <a:solidFill>
                  <a:srgbClr val="E6373C"/>
                </a:solidFill>
              </a:rPr>
              <a:t> Teljes </a:t>
            </a:r>
            <a:r>
              <a:rPr lang="hu-HU" dirty="0" err="1">
                <a:solidFill>
                  <a:srgbClr val="E6373C"/>
                </a:solidFill>
              </a:rPr>
              <a:t>sz</a:t>
            </a:r>
            <a:r>
              <a:rPr lang="sk-SK" dirty="0">
                <a:solidFill>
                  <a:srgbClr val="E6373C"/>
                </a:solidFill>
              </a:rPr>
              <a:t>í</a:t>
            </a:r>
            <a:r>
              <a:rPr lang="hu-HU" dirty="0" err="1">
                <a:solidFill>
                  <a:srgbClr val="E6373C"/>
                </a:solidFill>
              </a:rPr>
              <a:t>vemből</a:t>
            </a:r>
            <a:r>
              <a:rPr lang="hu-HU" dirty="0">
                <a:solidFill>
                  <a:srgbClr val="E6373C"/>
                </a:solidFill>
              </a:rPr>
              <a:t> szeretlek! Örülök, hogy én vagyok a gyermeked</a:t>
            </a:r>
            <a:r>
              <a:rPr lang="sk-SK" dirty="0">
                <a:solidFill>
                  <a:srgbClr val="E6373C"/>
                </a:solidFill>
              </a:rPr>
              <a:t>!</a:t>
            </a:r>
          </a:p>
        </p:txBody>
      </p:sp>
      <p:sp>
        <p:nvSpPr>
          <p:cNvPr id="12" name="BlokTextu 1">
            <a:extLst>
              <a:ext uri="{FF2B5EF4-FFF2-40B4-BE49-F238E27FC236}">
                <a16:creationId xmlns:a16="http://schemas.microsoft.com/office/drawing/2014/main" id="{F00A7DD6-839B-4E17-B9C0-0EC482F70796}"/>
              </a:ext>
            </a:extLst>
          </p:cNvPr>
          <p:cNvSpPr txBox="1"/>
          <p:nvPr/>
        </p:nvSpPr>
        <p:spPr>
          <a:xfrm>
            <a:off x="898607" y="3482020"/>
            <a:ext cx="1656183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200" b="1" dirty="0" err="1">
                <a:solidFill>
                  <a:srgbClr val="F10000"/>
                </a:solidFill>
              </a:rPr>
              <a:t>Zsófika</a:t>
            </a:r>
            <a:endParaRPr lang="sk-SK" sz="2800" b="1" dirty="0">
              <a:solidFill>
                <a:srgbClr val="F10000"/>
              </a:solidFill>
            </a:endParaRPr>
          </a:p>
        </p:txBody>
      </p:sp>
      <p:sp>
        <p:nvSpPr>
          <p:cNvPr id="13" name="Obdĺžnik 5">
            <a:extLst>
              <a:ext uri="{FF2B5EF4-FFF2-40B4-BE49-F238E27FC236}">
                <a16:creationId xmlns:a16="http://schemas.microsoft.com/office/drawing/2014/main" id="{A46758E6-1598-46EB-B5DB-C564EA0729B4}"/>
              </a:ext>
            </a:extLst>
          </p:cNvPr>
          <p:cNvSpPr/>
          <p:nvPr/>
        </p:nvSpPr>
        <p:spPr>
          <a:xfrm>
            <a:off x="6554073" y="4152337"/>
            <a:ext cx="1656184" cy="584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4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sk-SK" sz="3200" b="1" dirty="0" err="1">
                <a:solidFill>
                  <a:srgbClr val="DF0000"/>
                </a:solidFill>
              </a:rPr>
              <a:t>Norbika</a:t>
            </a:r>
            <a:endParaRPr lang="sk-SK" sz="2400" b="1" dirty="0">
              <a:solidFill>
                <a:srgbClr val="DF0000"/>
              </a:solidFill>
            </a:endParaRPr>
          </a:p>
        </p:txBody>
      </p:sp>
      <p:sp>
        <p:nvSpPr>
          <p:cNvPr id="14" name="BlokTextu 10">
            <a:extLst>
              <a:ext uri="{FF2B5EF4-FFF2-40B4-BE49-F238E27FC236}">
                <a16:creationId xmlns:a16="http://schemas.microsoft.com/office/drawing/2014/main" id="{15208C63-76FE-4C1F-9F5C-5169D8F88A9F}"/>
              </a:ext>
            </a:extLst>
          </p:cNvPr>
          <p:cNvSpPr txBox="1"/>
          <p:nvPr/>
        </p:nvSpPr>
        <p:spPr>
          <a:xfrm>
            <a:off x="1259632" y="2060945"/>
            <a:ext cx="151216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200" b="1" dirty="0" err="1">
                <a:solidFill>
                  <a:schemeClr val="bg1">
                    <a:lumMod val="95000"/>
                  </a:schemeClr>
                </a:solidFill>
              </a:rPr>
              <a:t>Vikike</a:t>
            </a:r>
            <a:endParaRPr lang="sk-SK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BlokTextu 12">
            <a:extLst>
              <a:ext uri="{FF2B5EF4-FFF2-40B4-BE49-F238E27FC236}">
                <a16:creationId xmlns:a16="http://schemas.microsoft.com/office/drawing/2014/main" id="{BBD46FC4-A99F-4EE8-B01B-8DBAC15F3551}"/>
              </a:ext>
            </a:extLst>
          </p:cNvPr>
          <p:cNvSpPr txBox="1"/>
          <p:nvPr/>
        </p:nvSpPr>
        <p:spPr>
          <a:xfrm>
            <a:off x="6912244" y="2465544"/>
            <a:ext cx="1850280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>
                    <a:lumMod val="95000"/>
                  </a:schemeClr>
                </a:solidFill>
              </a:rPr>
              <a:t>Matyika</a:t>
            </a:r>
            <a:endParaRPr lang="sk-SK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BlokTextu 13">
            <a:extLst>
              <a:ext uri="{FF2B5EF4-FFF2-40B4-BE49-F238E27FC236}">
                <a16:creationId xmlns:a16="http://schemas.microsoft.com/office/drawing/2014/main" id="{1CE80C34-2889-468B-B293-9DA01C8C79F6}"/>
              </a:ext>
            </a:extLst>
          </p:cNvPr>
          <p:cNvSpPr txBox="1"/>
          <p:nvPr/>
        </p:nvSpPr>
        <p:spPr>
          <a:xfrm>
            <a:off x="1980199" y="4903095"/>
            <a:ext cx="1512168" cy="5847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hu-HU" sz="3200" b="1" dirty="0" err="1">
                <a:solidFill>
                  <a:srgbClr val="E80000"/>
                </a:solidFill>
              </a:rPr>
              <a:t>Ricsike</a:t>
            </a:r>
            <a:endParaRPr lang="sk-SK" b="1" dirty="0">
              <a:solidFill>
                <a:srgbClr val="E8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63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010"/>
    </mc:Choice>
    <mc:Fallback xmlns="">
      <p:transition advClick="0" advTm="16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Obrázok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00" y="800707"/>
            <a:ext cx="2592288" cy="19442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Obrázok 6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29000"/>
            <a:ext cx="2115392" cy="25966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9" name="Obrázok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647">
            <a:off x="367766" y="3652713"/>
            <a:ext cx="2115392" cy="26052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0" name="Obrázok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9856">
            <a:off x="6071868" y="3632464"/>
            <a:ext cx="2605213" cy="24933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1" name="Obrázok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76672"/>
            <a:ext cx="2115392" cy="25922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BlokTextu 1"/>
          <p:cNvSpPr txBox="1"/>
          <p:nvPr/>
        </p:nvSpPr>
        <p:spPr>
          <a:xfrm>
            <a:off x="2821975" y="868485"/>
            <a:ext cx="3130148" cy="15696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>
                    <a:lumMod val="95000"/>
                  </a:schemeClr>
                </a:solidFill>
              </a:rPr>
              <a:t>Az anya </a:t>
            </a:r>
            <a:r>
              <a:rPr lang="hu-HU" sz="2400" b="1" dirty="0" err="1">
                <a:solidFill>
                  <a:schemeClr val="bg1">
                    <a:lumMod val="95000"/>
                  </a:schemeClr>
                </a:solidFill>
              </a:rPr>
              <a:t>sz</a:t>
            </a:r>
            <a:r>
              <a:rPr lang="sk-SK" sz="2400" b="1" dirty="0">
                <a:solidFill>
                  <a:schemeClr val="bg1">
                    <a:lumMod val="95000"/>
                  </a:schemeClr>
                </a:solidFill>
              </a:rPr>
              <a:t>í</a:t>
            </a:r>
            <a:r>
              <a:rPr lang="hu-HU" sz="2400" b="1" dirty="0" err="1">
                <a:solidFill>
                  <a:schemeClr val="bg1">
                    <a:lumMod val="95000"/>
                  </a:schemeClr>
                </a:solidFill>
              </a:rPr>
              <a:t>ve</a:t>
            </a:r>
            <a:r>
              <a:rPr lang="hu-HU" sz="2400" b="1" dirty="0">
                <a:solidFill>
                  <a:schemeClr val="bg1">
                    <a:lumMod val="95000"/>
                  </a:schemeClr>
                </a:solidFill>
              </a:rPr>
              <a:t> örökké a gyermekeié. </a:t>
            </a:r>
          </a:p>
          <a:p>
            <a:pPr algn="ctr"/>
            <a:r>
              <a:rPr lang="hu-HU" sz="2400" b="1" dirty="0">
                <a:solidFill>
                  <a:schemeClr val="bg1">
                    <a:lumMod val="95000"/>
                  </a:schemeClr>
                </a:solidFill>
              </a:rPr>
              <a:t>A gyerekek </a:t>
            </a:r>
            <a:r>
              <a:rPr lang="hu-HU" sz="2400" b="1" dirty="0" err="1">
                <a:solidFill>
                  <a:schemeClr val="bg1">
                    <a:lumMod val="95000"/>
                  </a:schemeClr>
                </a:solidFill>
              </a:rPr>
              <a:t>sz</a:t>
            </a:r>
            <a:r>
              <a:rPr lang="sk-SK" sz="2400" b="1" dirty="0">
                <a:solidFill>
                  <a:schemeClr val="bg1">
                    <a:lumMod val="95000"/>
                  </a:schemeClr>
                </a:solidFill>
              </a:rPr>
              <a:t>í</a:t>
            </a:r>
            <a:r>
              <a:rPr lang="hu-HU" sz="2400" b="1" dirty="0" err="1">
                <a:solidFill>
                  <a:schemeClr val="bg1">
                    <a:lumMod val="95000"/>
                  </a:schemeClr>
                </a:solidFill>
              </a:rPr>
              <a:t>ve</a:t>
            </a:r>
            <a:r>
              <a:rPr lang="hu-HU" sz="2400" b="1" dirty="0">
                <a:solidFill>
                  <a:schemeClr val="bg1">
                    <a:lumMod val="95000"/>
                  </a:schemeClr>
                </a:solidFill>
              </a:rPr>
              <a:t> örökké az édesanyjuké.</a:t>
            </a:r>
            <a:endParaRPr lang="sk-SK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816"/>
    </mc:Choice>
    <mc:Fallback xmlns="">
      <p:transition advClick="0" advTm="10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882" y="3449558"/>
            <a:ext cx="2430000" cy="32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5926"/>
            <a:ext cx="2430000" cy="32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9" y="3483312"/>
            <a:ext cx="2430000" cy="32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90" y="135926"/>
            <a:ext cx="2421592" cy="324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503" y="2132856"/>
            <a:ext cx="3528392" cy="21602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BlokTextu 1"/>
          <p:cNvSpPr txBox="1"/>
          <p:nvPr/>
        </p:nvSpPr>
        <p:spPr>
          <a:xfrm>
            <a:off x="2843808" y="428471"/>
            <a:ext cx="3546667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1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>
                    <a:lumMod val="95000"/>
                  </a:schemeClr>
                </a:solidFill>
              </a:rPr>
              <a:t>Aki jó volt hozzád, az volt az anyád, minden pillanatban gondolt ő reád.</a:t>
            </a:r>
            <a:endParaRPr lang="sk-SK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2843808" y="5301208"/>
            <a:ext cx="3384376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solidFill>
                  <a:srgbClr val="C00000"/>
                </a:solidFill>
              </a:rPr>
              <a:t>Ha sorsod megvadult, s látta, hogy elüt, félretolt az útból, s elé ő feküdt.</a:t>
            </a:r>
            <a:endParaRPr lang="sk-SK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317"/>
    </mc:Choice>
    <mc:Fallback xmlns="">
      <p:transition advClick="0" advTm="12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443" y="1456033"/>
            <a:ext cx="3105345" cy="232900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3196">
            <a:off x="6414689" y="263098"/>
            <a:ext cx="2430000" cy="3047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714133"/>
            <a:ext cx="2141968" cy="28561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9977">
            <a:off x="199923" y="279691"/>
            <a:ext cx="2411163" cy="3108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20" y="4067817"/>
            <a:ext cx="4062599" cy="24820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060"/>
    </mc:Choice>
    <mc:Fallback xmlns="">
      <p:transition advClick="0" advTm="9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32656"/>
            <a:ext cx="5040560" cy="6043402"/>
          </a:xfrm>
        </p:spPr>
      </p:pic>
    </p:spTree>
    <p:extLst>
      <p:ext uri="{BB962C8B-B14F-4D97-AF65-F5344CB8AC3E}">
        <p14:creationId xmlns:p14="http://schemas.microsoft.com/office/powerpoint/2010/main" val="362632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284"/>
    </mc:Choice>
    <mc:Fallback xmlns="">
      <p:transition advClick="0" advTm="1528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212B033-1BBA-4733-89DC-E4D1056A2A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90" y="188640"/>
            <a:ext cx="1895389" cy="2527185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A177E2CB-42F9-463C-BF50-2B79E26A56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23" y="195066"/>
            <a:ext cx="1895389" cy="2527185"/>
          </a:xfrm>
          <a:prstGeom prst="rect">
            <a:avLst/>
          </a:prstGeom>
        </p:spPr>
      </p:pic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FBE7C3FB-A227-49F8-9073-51E8DCF87D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610" y="195066"/>
            <a:ext cx="1895389" cy="252718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6FC3786-B33A-4AF3-9111-E57CB0850F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972029"/>
            <a:ext cx="1895389" cy="2527185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DEA3445-C1F3-4F67-8BE9-22155F0F8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72028"/>
            <a:ext cx="1895389" cy="2527185"/>
          </a:xfrm>
          <a:prstGeom prst="rect">
            <a:avLst/>
          </a:prstGeom>
        </p:spPr>
      </p:pic>
      <p:pic>
        <p:nvPicPr>
          <p:cNvPr id="15" name="Picture 14" descr="Text, letter&#10;&#10;Description automatically generated">
            <a:extLst>
              <a:ext uri="{FF2B5EF4-FFF2-40B4-BE49-F238E27FC236}">
                <a16:creationId xmlns:a16="http://schemas.microsoft.com/office/drawing/2014/main" id="{2FBB8F44-AF82-4324-9466-7A47533256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61" y="2972028"/>
            <a:ext cx="1895389" cy="2527185"/>
          </a:xfrm>
          <a:prstGeom prst="rect">
            <a:avLst/>
          </a:prstGeom>
        </p:spPr>
      </p:pic>
      <p:pic>
        <p:nvPicPr>
          <p:cNvPr id="17" name="Picture 16" descr="Text, letter&#10;&#10;Description automatically generated">
            <a:extLst>
              <a:ext uri="{FF2B5EF4-FFF2-40B4-BE49-F238E27FC236}">
                <a16:creationId xmlns:a16="http://schemas.microsoft.com/office/drawing/2014/main" id="{7CEF5041-AF12-43A4-82F0-4C6A06A877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597" y="195066"/>
            <a:ext cx="1895389" cy="252718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921778-FF14-4AE6-8A3A-E07AE695372C}"/>
              </a:ext>
            </a:extLst>
          </p:cNvPr>
          <p:cNvSpPr/>
          <p:nvPr/>
        </p:nvSpPr>
        <p:spPr>
          <a:xfrm>
            <a:off x="1187624" y="5632790"/>
            <a:ext cx="6948264" cy="10772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22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2922"/>
                </a:solidFill>
              </a:rPr>
              <a:t>Az </a:t>
            </a:r>
            <a:r>
              <a:rPr lang="en-US" sz="3200" dirty="0" err="1">
                <a:solidFill>
                  <a:srgbClr val="C02922"/>
                </a:solidFill>
              </a:rPr>
              <a:t>én</a:t>
            </a:r>
            <a:r>
              <a:rPr lang="en-US" sz="3200" dirty="0">
                <a:solidFill>
                  <a:srgbClr val="C02922"/>
                </a:solidFill>
              </a:rPr>
              <a:t> </a:t>
            </a:r>
            <a:r>
              <a:rPr lang="en-US" sz="3200" dirty="0" err="1">
                <a:solidFill>
                  <a:srgbClr val="C02922"/>
                </a:solidFill>
              </a:rPr>
              <a:t>anyukám</a:t>
            </a:r>
            <a:r>
              <a:rPr lang="en-US" sz="3200" dirty="0">
                <a:solidFill>
                  <a:srgbClr val="C02922"/>
                </a:solidFill>
              </a:rPr>
              <a:t> </a:t>
            </a:r>
            <a:r>
              <a:rPr lang="en-US" sz="3200" dirty="0" err="1">
                <a:solidFill>
                  <a:srgbClr val="C02922"/>
                </a:solidFill>
              </a:rPr>
              <a:t>sok</a:t>
            </a:r>
            <a:r>
              <a:rPr lang="en-US" sz="3200" dirty="0">
                <a:solidFill>
                  <a:srgbClr val="C02922"/>
                </a:solidFill>
              </a:rPr>
              <a:t> </a:t>
            </a:r>
            <a:r>
              <a:rPr lang="en-US" sz="3200" dirty="0" err="1">
                <a:solidFill>
                  <a:srgbClr val="C02922"/>
                </a:solidFill>
              </a:rPr>
              <a:t>dolgot</a:t>
            </a:r>
            <a:r>
              <a:rPr lang="en-US" sz="3200" dirty="0">
                <a:solidFill>
                  <a:srgbClr val="C02922"/>
                </a:solidFill>
              </a:rPr>
              <a:t> </a:t>
            </a:r>
            <a:r>
              <a:rPr lang="en-US" sz="3200" dirty="0" err="1">
                <a:solidFill>
                  <a:srgbClr val="C02922"/>
                </a:solidFill>
              </a:rPr>
              <a:t>tud</a:t>
            </a:r>
            <a:r>
              <a:rPr lang="en-US" sz="3200" dirty="0">
                <a:solidFill>
                  <a:srgbClr val="C02922"/>
                </a:solidFill>
              </a:rPr>
              <a:t>, de a </a:t>
            </a:r>
            <a:r>
              <a:rPr lang="en-US" sz="3200" dirty="0" err="1">
                <a:solidFill>
                  <a:srgbClr val="C02922"/>
                </a:solidFill>
              </a:rPr>
              <a:t>Nagymamám</a:t>
            </a:r>
            <a:r>
              <a:rPr lang="en-US" sz="3200" dirty="0">
                <a:solidFill>
                  <a:srgbClr val="C02922"/>
                </a:solidFill>
              </a:rPr>
              <a:t> </a:t>
            </a:r>
            <a:r>
              <a:rPr lang="en-US" sz="3200" dirty="0" err="1">
                <a:solidFill>
                  <a:srgbClr val="C02922"/>
                </a:solidFill>
              </a:rPr>
              <a:t>mindent</a:t>
            </a:r>
            <a:r>
              <a:rPr lang="en-US" sz="3200" dirty="0">
                <a:solidFill>
                  <a:srgbClr val="C02922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856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232"/>
    </mc:Choice>
    <mc:Fallback xmlns="">
      <p:transition advClick="0" advTm="10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6" presetClass="emph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061" y="252106"/>
            <a:ext cx="3596217" cy="269716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90" y="177982"/>
            <a:ext cx="2571243" cy="3384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82" y="2293465"/>
            <a:ext cx="2293470" cy="31330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902">
            <a:off x="521900" y="4002402"/>
            <a:ext cx="2016224" cy="26728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12" y="4071748"/>
            <a:ext cx="3517966" cy="25341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1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752"/>
    </mc:Choice>
    <mc:Fallback xmlns="">
      <p:transition advClick="0" advTm="9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459" y="3140960"/>
            <a:ext cx="2984527" cy="23042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34">
            <a:off x="564047" y="318943"/>
            <a:ext cx="3240000" cy="26724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8814">
            <a:off x="5487760" y="493493"/>
            <a:ext cx="3240000" cy="243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000">
            <a:off x="311101" y="3494997"/>
            <a:ext cx="2533947" cy="31549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953">
            <a:off x="6218091" y="3447373"/>
            <a:ext cx="2583114" cy="31409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07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797"/>
    </mc:Choice>
    <mc:Fallback xmlns="">
      <p:transition advClick="0" advTm="9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92696"/>
            <a:ext cx="5212080" cy="5277231"/>
          </a:xfrm>
        </p:spPr>
      </p:pic>
    </p:spTree>
    <p:extLst>
      <p:ext uri="{BB962C8B-B14F-4D97-AF65-F5344CB8AC3E}">
        <p14:creationId xmlns:p14="http://schemas.microsoft.com/office/powerpoint/2010/main" val="397268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931"/>
    </mc:Choice>
    <mc:Fallback xmlns="">
      <p:transition advClick="0" advTm="8931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125</Words>
  <Application>Microsoft Office PowerPoint</Application>
  <PresentationFormat>Prezentácia na obrazovke (4:3)</PresentationFormat>
  <Paragraphs>22</Paragraphs>
  <Slides>14</Slides>
  <Notes>2</Notes>
  <HiddenSlides>0</HiddenSlides>
  <MMClips>1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7" baseType="lpstr">
      <vt:lpstr>Arial</vt:lpstr>
      <vt:lpstr>Calibri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Hlivy22</dc:creator>
  <cp:lastModifiedBy>ISKOLA</cp:lastModifiedBy>
  <cp:revision>59</cp:revision>
  <dcterms:created xsi:type="dcterms:W3CDTF">2021-04-27T16:33:00Z</dcterms:created>
  <dcterms:modified xsi:type="dcterms:W3CDTF">2021-05-05T04:53:39Z</dcterms:modified>
</cp:coreProperties>
</file>